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46" r:id="rId2"/>
    <p:sldId id="347" r:id="rId3"/>
    <p:sldId id="348" r:id="rId4"/>
    <p:sldId id="351" r:id="rId5"/>
    <p:sldId id="349" r:id="rId6"/>
    <p:sldId id="353" r:id="rId7"/>
    <p:sldId id="354" r:id="rId8"/>
    <p:sldId id="355" r:id="rId9"/>
    <p:sldId id="352" r:id="rId10"/>
    <p:sldId id="350" r:id="rId11"/>
    <p:sldId id="356" r:id="rId12"/>
    <p:sldId id="357" r:id="rId13"/>
    <p:sldId id="358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2020/1/14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January 14, 2020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January 14, 2020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使用</a:t>
            </a: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SD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卡燒錄程式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使用工廠模式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7158" y="1183361"/>
            <a:ext cx="6929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接上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USB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鍵盤，按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Ctrl+Break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二次加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ims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，進入工廠模式。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可以修改主機板時間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可以看到主機板軟硬體資訊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可以看到相機資訊與使用狀況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（說明在後）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ims_image_20191226_14550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2583" y="3214686"/>
            <a:ext cx="6350012" cy="3571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工廠模式</a:t>
            </a:r>
            <a:endParaRPr lang="zh-TW" altLang="en-US" dirty="0"/>
          </a:p>
        </p:txBody>
      </p:sp>
      <p:pic>
        <p:nvPicPr>
          <p:cNvPr id="6" name="圖片 5" descr="ims_image_20191226_14550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571647"/>
            <a:ext cx="9144001" cy="514350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643042" y="4786322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時間設定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00496" y="278605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踏板設定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00496" y="381470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主機版本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00496" y="4500570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開機模式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43702" y="278605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相機序號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43702" y="5814972"/>
            <a:ext cx="178595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相機設定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新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929586" y="278605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語言設定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29586" y="3886146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使用個數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29586" y="4786322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溫度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643702" y="4221312"/>
            <a:ext cx="121444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相機狀況（正常）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工廠模式</a:t>
            </a:r>
            <a:endParaRPr lang="zh-TW" altLang="en-US" dirty="0"/>
          </a:p>
        </p:txBody>
      </p:sp>
      <p:pic>
        <p:nvPicPr>
          <p:cNvPr id="6" name="圖片 5" descr="ims_image_20191226_15100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" y="1571612"/>
            <a:ext cx="9144032" cy="514351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43702" y="5814972"/>
            <a:ext cx="178595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相機設定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舊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43702" y="4214818"/>
            <a:ext cx="121444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相機狀況（禁用）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修改時間設定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00034" y="1285860"/>
            <a:ext cx="7786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若主機電池失效，每次重開機後，時間會從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2000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年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月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日開始計數。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使用業務版，若主機電池失效，不影響使用。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若使用正式版，則必須依靠主機電池維持時間正確。若主機電池失效，則系統不能使用。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進工廠模式修改時間設定，按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Tab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移動項目、按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+/-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修改數字、按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Enter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確定。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卡燒錄程式</a:t>
            </a:r>
            <a:endParaRPr lang="zh-TW" altLang="en-US" dirty="0"/>
          </a:p>
        </p:txBody>
      </p:sp>
      <p:pic>
        <p:nvPicPr>
          <p:cNvPr id="14" name="圖片 13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25" y="2428883"/>
            <a:ext cx="2143125" cy="214312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857488" y="1857364"/>
            <a:ext cx="5286412" cy="33575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檔案系統 </a:t>
            </a:r>
            <a:r>
              <a:rPr lang="en-US" altLang="zh-TW" dirty="0" smtClean="0">
                <a:solidFill>
                  <a:schemeClr val="accent2"/>
                </a:solidFill>
              </a:rPr>
              <a:t>:</a:t>
            </a:r>
            <a:r>
              <a:rPr lang="zh-TW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FAT32	</a:t>
            </a:r>
            <a:r>
              <a:rPr lang="zh-TW" altLang="en-US" dirty="0" smtClean="0">
                <a:solidFill>
                  <a:schemeClr val="accent2"/>
                </a:solidFill>
              </a:rPr>
              <a:t>容量要</a:t>
            </a:r>
            <a:r>
              <a:rPr lang="en-US" altLang="zh-TW" dirty="0" smtClean="0">
                <a:solidFill>
                  <a:schemeClr val="accent2"/>
                </a:solidFill>
              </a:rPr>
              <a:t>4G</a:t>
            </a:r>
            <a:r>
              <a:rPr lang="zh-TW" altLang="en-US" dirty="0" smtClean="0">
                <a:solidFill>
                  <a:schemeClr val="accent2"/>
                </a:solidFill>
              </a:rPr>
              <a:t>以上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zh-TW" altLang="en-US" dirty="0" smtClean="0">
                <a:solidFill>
                  <a:schemeClr val="accent2"/>
                </a:solidFill>
              </a:rPr>
              <a:t>準備</a:t>
            </a:r>
            <a:r>
              <a:rPr lang="en-US" altLang="zh-TW" dirty="0" smtClean="0">
                <a:solidFill>
                  <a:schemeClr val="accent2"/>
                </a:solidFill>
              </a:rPr>
              <a:t>4</a:t>
            </a:r>
            <a:r>
              <a:rPr lang="zh-TW" altLang="en-US" dirty="0" smtClean="0">
                <a:solidFill>
                  <a:schemeClr val="accent2"/>
                </a:solidFill>
              </a:rPr>
              <a:t>個檔案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err="1" smtClean="0">
                <a:solidFill>
                  <a:schemeClr val="accent2"/>
                </a:solidFill>
              </a:rPr>
              <a:t>image.ub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err="1" smtClean="0">
                <a:solidFill>
                  <a:schemeClr val="accent2"/>
                </a:solidFill>
              </a:rPr>
              <a:t>image_emmc.ub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BOOT.BIN			</a:t>
            </a:r>
            <a:r>
              <a:rPr lang="zh-TW" altLang="en-US" dirty="0" smtClean="0">
                <a:solidFill>
                  <a:schemeClr val="accent2"/>
                </a:solidFill>
              </a:rPr>
              <a:t>控制燒錄的主程式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BOOT_EMMC.BIN		</a:t>
            </a:r>
            <a:r>
              <a:rPr lang="zh-TW" altLang="en-US" dirty="0" smtClean="0">
                <a:solidFill>
                  <a:schemeClr val="accent2"/>
                </a:solidFill>
              </a:rPr>
              <a:t>要燒錄的程式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00364" y="4357694"/>
            <a:ext cx="4857784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picozed.png"/>
          <p:cNvPicPr>
            <a:picLocks noChangeAspect="1"/>
          </p:cNvPicPr>
          <p:nvPr/>
        </p:nvPicPr>
        <p:blipFill>
          <a:blip r:embed="rId2" cstate="print"/>
          <a:srcRect l="5701" t="7407" r="5361" b="7407"/>
          <a:stretch>
            <a:fillRect/>
          </a:stretch>
        </p:blipFill>
        <p:spPr>
          <a:xfrm>
            <a:off x="136632" y="1782263"/>
            <a:ext cx="5578376" cy="32898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卡燒錄程式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572396" y="2285992"/>
            <a:ext cx="128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Normal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4000496" y="2643182"/>
            <a:ext cx="1285884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43636" y="2071678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039293" y="2214554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86512" y="214311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715140" y="250030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143636" y="3000372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039293" y="3143248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715140" y="3071810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715140" y="3429000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715008" y="4000504"/>
            <a:ext cx="3286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步驟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斷電，切換到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、插入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上電開機，等 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分鐘</a:t>
            </a:r>
            <a:endParaRPr lang="en-US" altLang="zh-TW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斷電，切回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Normal Mode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、取出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上電開機，正常使用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直接執行</a:t>
            </a: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SD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卡的程式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直接執行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卡上的程式</a:t>
            </a:r>
            <a:endParaRPr lang="zh-TW" altLang="en-US" dirty="0"/>
          </a:p>
        </p:txBody>
      </p:sp>
      <p:pic>
        <p:nvPicPr>
          <p:cNvPr id="14" name="圖片 13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25" y="1428736"/>
            <a:ext cx="2143125" cy="214312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857488" y="1500174"/>
            <a:ext cx="4000528" cy="20002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檔案系統 </a:t>
            </a:r>
            <a:r>
              <a:rPr lang="en-US" altLang="zh-TW" dirty="0" smtClean="0">
                <a:solidFill>
                  <a:schemeClr val="accent2"/>
                </a:solidFill>
              </a:rPr>
              <a:t>:</a:t>
            </a:r>
            <a:r>
              <a:rPr lang="zh-TW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FAT32	</a:t>
            </a:r>
            <a:r>
              <a:rPr lang="zh-TW" altLang="en-US" dirty="0" smtClean="0">
                <a:solidFill>
                  <a:schemeClr val="accent2"/>
                </a:solidFill>
              </a:rPr>
              <a:t>容量要</a:t>
            </a:r>
            <a:r>
              <a:rPr lang="en-US" altLang="zh-TW" dirty="0" smtClean="0">
                <a:solidFill>
                  <a:schemeClr val="accent2"/>
                </a:solidFill>
              </a:rPr>
              <a:t>4G</a:t>
            </a:r>
            <a:r>
              <a:rPr lang="zh-TW" altLang="en-US" dirty="0" smtClean="0">
                <a:solidFill>
                  <a:schemeClr val="accent2"/>
                </a:solidFill>
              </a:rPr>
              <a:t>以上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zh-TW" altLang="en-US" dirty="0" smtClean="0">
                <a:solidFill>
                  <a:schemeClr val="accent2"/>
                </a:solidFill>
              </a:rPr>
              <a:t>準備</a:t>
            </a:r>
            <a:r>
              <a:rPr lang="en-US" altLang="zh-TW" dirty="0" smtClean="0">
                <a:solidFill>
                  <a:schemeClr val="accent2"/>
                </a:solidFill>
              </a:rPr>
              <a:t>1</a:t>
            </a:r>
            <a:r>
              <a:rPr lang="zh-TW" altLang="en-US" dirty="0" smtClean="0">
                <a:solidFill>
                  <a:schemeClr val="accent2"/>
                </a:solidFill>
              </a:rPr>
              <a:t>個檔案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BOOT.BIN		</a:t>
            </a:r>
            <a:r>
              <a:rPr lang="zh-TW" altLang="en-US" dirty="0" smtClean="0">
                <a:solidFill>
                  <a:schemeClr val="accent2"/>
                </a:solidFill>
              </a:rPr>
              <a:t>要執行的程式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pic>
        <p:nvPicPr>
          <p:cNvPr id="5" name="圖片 4" descr="picozed.png"/>
          <p:cNvPicPr>
            <a:picLocks noChangeAspect="1"/>
          </p:cNvPicPr>
          <p:nvPr/>
        </p:nvPicPr>
        <p:blipFill>
          <a:blip r:embed="rId3" cstate="print"/>
          <a:srcRect l="5701" t="7407" r="5361" b="7407"/>
          <a:stretch>
            <a:fillRect/>
          </a:stretch>
        </p:blipFill>
        <p:spPr>
          <a:xfrm>
            <a:off x="208038" y="3786190"/>
            <a:ext cx="4292524" cy="253148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857752" y="4714884"/>
            <a:ext cx="1285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Normal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3143240" y="4460290"/>
            <a:ext cx="107160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14876" y="3929066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10533" y="4071942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57752" y="4000504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286380" y="4357694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714876" y="5286388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610533" y="5429264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286380" y="535782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86380" y="571501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072198" y="3846332"/>
            <a:ext cx="285752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步驟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斷電，切換到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、插入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上電開機，即可使用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endParaRPr lang="en-US" altLang="zh-TW" sz="8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程式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不會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燒錄到主機板上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8926" y="2895599"/>
            <a:ext cx="3643338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檢查踏板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檢查踏板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7158" y="1299977"/>
            <a:ext cx="6929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踏板接上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Windows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，開啟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Keyboard Test Utility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Reset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按踏板，看是否出現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Ctrl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F12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footprint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2714620"/>
            <a:ext cx="6801031" cy="287320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429388" y="5072074"/>
            <a:ext cx="64294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00628" y="2928934"/>
            <a:ext cx="64294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142976" y="4429132"/>
            <a:ext cx="64294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設定踏板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7158" y="1299977"/>
            <a:ext cx="5429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踏板接上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Windows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，開啟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SUNS-USB 3.0.exe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Clear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勾選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Ctrl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F12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Save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 descr="Image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622" y="2143116"/>
            <a:ext cx="3500444" cy="4304250"/>
          </a:xfrm>
          <a:prstGeom prst="rect">
            <a:avLst/>
          </a:prstGeom>
        </p:spPr>
      </p:pic>
      <p:pic>
        <p:nvPicPr>
          <p:cNvPr id="8" name="圖片 7" descr="Image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1774" y="2500306"/>
            <a:ext cx="1619250" cy="14573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72132" y="4309126"/>
            <a:ext cx="3357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若設定成功，出現成功訊息。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若不能設定成功，要移除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Windows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上的其他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USB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裝置再試一次。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工廠模式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9189</TotalTime>
  <Words>344</Words>
  <Application>Microsoft Office PowerPoint</Application>
  <PresentationFormat>如螢幕大小 (4:3)</PresentationFormat>
  <Paragraphs>93</Paragraphs>
  <Slides>13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投影片 1</vt:lpstr>
      <vt:lpstr>使用SD卡燒錄程式</vt:lpstr>
      <vt:lpstr>使用SD卡燒錄程式</vt:lpstr>
      <vt:lpstr>投影片 4</vt:lpstr>
      <vt:lpstr>直接執行SD卡上的程式</vt:lpstr>
      <vt:lpstr>投影片 6</vt:lpstr>
      <vt:lpstr>檢查踏板</vt:lpstr>
      <vt:lpstr>設定踏板</vt:lpstr>
      <vt:lpstr>投影片 9</vt:lpstr>
      <vt:lpstr>使用工廠模式</vt:lpstr>
      <vt:lpstr>工廠模式</vt:lpstr>
      <vt:lpstr>工廠模式</vt:lpstr>
      <vt:lpstr>修改時間設定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767</cp:revision>
  <dcterms:created xsi:type="dcterms:W3CDTF">2017-04-06T07:22:08Z</dcterms:created>
  <dcterms:modified xsi:type="dcterms:W3CDTF">2020-01-14T06:00:21Z</dcterms:modified>
</cp:coreProperties>
</file>